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930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59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87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196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739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64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91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0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59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83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44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44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18407" y="266007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SMUR / HELISTATION LAPEYRONIE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36" y="1142531"/>
            <a:ext cx="3918857" cy="303077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l="6205" b="23326"/>
          <a:stretch/>
        </p:blipFill>
        <p:spPr>
          <a:xfrm>
            <a:off x="170737" y="4401832"/>
            <a:ext cx="3918857" cy="240391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0330" y="1142531"/>
            <a:ext cx="4491491" cy="566321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/>
          <a:srcRect t="41163"/>
          <a:stretch/>
        </p:blipFill>
        <p:spPr>
          <a:xfrm>
            <a:off x="8922557" y="1840072"/>
            <a:ext cx="3251732" cy="4666470"/>
          </a:xfrm>
          <a:prstGeom prst="rect">
            <a:avLst/>
          </a:prstGeom>
        </p:spPr>
      </p:pic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619830"/>
              </p:ext>
            </p:extLst>
          </p:nvPr>
        </p:nvGraphicFramePr>
        <p:xfrm>
          <a:off x="170737" y="719666"/>
          <a:ext cx="118340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0817">
                  <a:extLst>
                    <a:ext uri="{9D8B030D-6E8A-4147-A177-3AD203B41FA5}">
                      <a16:colId xmlns:a16="http://schemas.microsoft.com/office/drawing/2014/main" val="2297283973"/>
                    </a:ext>
                  </a:extLst>
                </a:gridCol>
                <a:gridCol w="4663440">
                  <a:extLst>
                    <a:ext uri="{9D8B030D-6E8A-4147-A177-3AD203B41FA5}">
                      <a16:colId xmlns:a16="http://schemas.microsoft.com/office/drawing/2014/main" val="922827339"/>
                    </a:ext>
                  </a:extLst>
                </a:gridCol>
                <a:gridCol w="3069771">
                  <a:extLst>
                    <a:ext uri="{9D8B030D-6E8A-4147-A177-3AD203B41FA5}">
                      <a16:colId xmlns:a16="http://schemas.microsoft.com/office/drawing/2014/main" val="25153930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580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6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18407" y="266007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SMUR / HELISTATION LAPEYRONIE</a:t>
            </a:r>
            <a:endParaRPr lang="fr-FR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619830"/>
              </p:ext>
            </p:extLst>
          </p:nvPr>
        </p:nvGraphicFramePr>
        <p:xfrm>
          <a:off x="170737" y="719666"/>
          <a:ext cx="118340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0817">
                  <a:extLst>
                    <a:ext uri="{9D8B030D-6E8A-4147-A177-3AD203B41FA5}">
                      <a16:colId xmlns:a16="http://schemas.microsoft.com/office/drawing/2014/main" val="2297283973"/>
                    </a:ext>
                  </a:extLst>
                </a:gridCol>
                <a:gridCol w="4663440">
                  <a:extLst>
                    <a:ext uri="{9D8B030D-6E8A-4147-A177-3AD203B41FA5}">
                      <a16:colId xmlns:a16="http://schemas.microsoft.com/office/drawing/2014/main" val="922827339"/>
                    </a:ext>
                  </a:extLst>
                </a:gridCol>
                <a:gridCol w="3069771">
                  <a:extLst>
                    <a:ext uri="{9D8B030D-6E8A-4147-A177-3AD203B41FA5}">
                      <a16:colId xmlns:a16="http://schemas.microsoft.com/office/drawing/2014/main" val="25153930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580717"/>
                  </a:ext>
                </a:extLst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r="15400"/>
          <a:stretch/>
        </p:blipFill>
        <p:spPr>
          <a:xfrm>
            <a:off x="2500613" y="1073497"/>
            <a:ext cx="6990926" cy="578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5130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14</Words>
  <Application>Microsoft Office PowerPoint</Application>
  <PresentationFormat>Grand écran</PresentationFormat>
  <Paragraphs>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>CHRU Montpellier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ALDUDO CARCEL NATHALIE</dc:creator>
  <cp:lastModifiedBy>ALDUDO CARCEL NATHALIE</cp:lastModifiedBy>
  <cp:revision>6</cp:revision>
  <dcterms:created xsi:type="dcterms:W3CDTF">2025-05-14T10:32:23Z</dcterms:created>
  <dcterms:modified xsi:type="dcterms:W3CDTF">2025-05-14T12:08:48Z</dcterms:modified>
</cp:coreProperties>
</file>